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68" r:id="rId2"/>
    <p:sldId id="257" r:id="rId3"/>
    <p:sldId id="284" r:id="rId4"/>
    <p:sldId id="286" r:id="rId5"/>
    <p:sldId id="278" r:id="rId6"/>
    <p:sldId id="285" r:id="rId7"/>
    <p:sldId id="280" r:id="rId8"/>
    <p:sldId id="283" r:id="rId9"/>
    <p:sldId id="287" r:id="rId10"/>
    <p:sldId id="282" r:id="rId11"/>
    <p:sldId id="281" r:id="rId12"/>
    <p:sldId id="265" r:id="rId13"/>
  </p:sldIdLst>
  <p:sldSz cx="18288000" cy="10287000"/>
  <p:notesSz cx="6858000" cy="9144000"/>
  <p:embeddedFontLst>
    <p:embeddedFont>
      <p:font typeface="Open Sans Bold" panose="020B0604020202020204" charset="0"/>
      <p:regular r:id="rId15"/>
    </p:embeddedFon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TT Firs Neue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7E7E"/>
    <a:srgbClr val="1D8CF8"/>
    <a:srgbClr val="F898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2157" autoAdjust="0"/>
  </p:normalViewPr>
  <p:slideViewPr>
    <p:cSldViewPr>
      <p:cViewPr varScale="1">
        <p:scale>
          <a:sx n="68" d="100"/>
          <a:sy n="68" d="100"/>
        </p:scale>
        <p:origin x="89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76492-ED58-4126-9EB3-D309B00F2354}" type="datetimeFigureOut">
              <a:rPr lang="en-PH" smtClean="0"/>
              <a:t>06/03/2025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A9EFB-36DF-4BCB-9AA5-D42193F225D6}" type="slidenum">
              <a:rPr lang="en-PH" smtClean="0"/>
              <a:t>‹nr.›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1389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14622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8.png"/><Relationship Id="rId5" Type="http://schemas.openxmlformats.org/officeDocument/2006/relationships/image" Target="../media/image25.sv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12" Type="http://schemas.openxmlformats.org/officeDocument/2006/relationships/image" Target="../media/image4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9.png"/><Relationship Id="rId5" Type="http://schemas.openxmlformats.org/officeDocument/2006/relationships/image" Target="../media/image25.sv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sv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2.jpe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12" Type="http://schemas.openxmlformats.org/officeDocument/2006/relationships/image" Target="../media/image3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0.jpeg"/><Relationship Id="rId5" Type="http://schemas.openxmlformats.org/officeDocument/2006/relationships/image" Target="../media/image25.sv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1.png"/><Relationship Id="rId14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12" Type="http://schemas.openxmlformats.org/officeDocument/2006/relationships/hyperlink" Target="https://www.home-assistant.io/integrations/#al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4.png"/><Relationship Id="rId5" Type="http://schemas.openxmlformats.org/officeDocument/2006/relationships/image" Target="../media/image25.sv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sv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6.png"/><Relationship Id="rId5" Type="http://schemas.openxmlformats.org/officeDocument/2006/relationships/image" Target="../media/image25.sv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12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6.png"/><Relationship Id="rId5" Type="http://schemas.openxmlformats.org/officeDocument/2006/relationships/image" Target="../media/image25.sv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3454002">
            <a:off x="32455" y="3588720"/>
            <a:ext cx="22132807" cy="7912478"/>
          </a:xfrm>
          <a:custGeom>
            <a:avLst/>
            <a:gdLst/>
            <a:ahLst/>
            <a:cxnLst/>
            <a:rect l="l" t="t" r="r" b="b"/>
            <a:pathLst>
              <a:path w="22132807" h="7912478">
                <a:moveTo>
                  <a:pt x="0" y="0"/>
                </a:moveTo>
                <a:lnTo>
                  <a:pt x="22132807" y="0"/>
                </a:lnTo>
                <a:lnTo>
                  <a:pt x="22132807" y="7912478"/>
                </a:lnTo>
                <a:lnTo>
                  <a:pt x="0" y="7912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E"/>
          </a:p>
        </p:txBody>
      </p:sp>
      <p:sp>
        <p:nvSpPr>
          <p:cNvPr id="10" name="Freeform 10"/>
          <p:cNvSpPr/>
          <p:nvPr/>
        </p:nvSpPr>
        <p:spPr>
          <a:xfrm>
            <a:off x="12027505" y="5443190"/>
            <a:ext cx="6260495" cy="4843810"/>
          </a:xfrm>
          <a:custGeom>
            <a:avLst/>
            <a:gdLst/>
            <a:ahLst/>
            <a:cxnLst/>
            <a:rect l="l" t="t" r="r" b="b"/>
            <a:pathLst>
              <a:path w="6260495" h="4843810">
                <a:moveTo>
                  <a:pt x="0" y="0"/>
                </a:moveTo>
                <a:lnTo>
                  <a:pt x="6260495" y="0"/>
                </a:lnTo>
                <a:lnTo>
                  <a:pt x="6260495" y="4843810"/>
                </a:lnTo>
                <a:lnTo>
                  <a:pt x="0" y="4843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</a:blip>
            <a:stretch>
              <a:fillRect l="-4825" t="-3254" r="-186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2" name="Freeform 2"/>
          <p:cNvSpPr/>
          <p:nvPr/>
        </p:nvSpPr>
        <p:spPr>
          <a:xfrm>
            <a:off x="-669835" y="0"/>
            <a:ext cx="6247798" cy="4369781"/>
          </a:xfrm>
          <a:custGeom>
            <a:avLst/>
            <a:gdLst/>
            <a:ahLst/>
            <a:cxnLst/>
            <a:rect l="l" t="t" r="r" b="b"/>
            <a:pathLst>
              <a:path w="6247798" h="4369781">
                <a:moveTo>
                  <a:pt x="0" y="0"/>
                </a:moveTo>
                <a:lnTo>
                  <a:pt x="6247798" y="0"/>
                </a:lnTo>
                <a:lnTo>
                  <a:pt x="6247798" y="4369781"/>
                </a:lnTo>
                <a:lnTo>
                  <a:pt x="0" y="43697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</a:blip>
            <a:stretch>
              <a:fillRect t="-1025" b="-102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3" name="TextBox 3"/>
          <p:cNvSpPr txBox="1"/>
          <p:nvPr/>
        </p:nvSpPr>
        <p:spPr>
          <a:xfrm>
            <a:off x="534394" y="359467"/>
            <a:ext cx="6247798" cy="5407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3949"/>
              </a:lnSpc>
              <a:spcBef>
                <a:spcPct val="0"/>
              </a:spcBef>
            </a:pPr>
            <a:r>
              <a:rPr lang="en-US" sz="14090" spc="-1239" dirty="0">
                <a:solidFill>
                  <a:srgbClr val="7E7E7E"/>
                </a:solidFill>
                <a:latin typeface="Poppins"/>
              </a:rPr>
              <a:t>Internet</a:t>
            </a:r>
            <a:r>
              <a:rPr lang="en-US" sz="14090" spc="-1239" dirty="0">
                <a:solidFill>
                  <a:srgbClr val="61DBFB"/>
                </a:solidFill>
                <a:latin typeface="Poppins"/>
              </a:rPr>
              <a:t> </a:t>
            </a:r>
            <a:r>
              <a:rPr lang="en-US" sz="14090" spc="-1239" dirty="0">
                <a:solidFill>
                  <a:srgbClr val="FFFEF4"/>
                </a:solidFill>
                <a:latin typeface="Poppins"/>
              </a:rPr>
              <a:t>of</a:t>
            </a:r>
          </a:p>
          <a:p>
            <a:pPr marL="0" lvl="0" indent="0" algn="l">
              <a:lnSpc>
                <a:spcPts val="13949"/>
              </a:lnSpc>
              <a:spcBef>
                <a:spcPct val="0"/>
              </a:spcBef>
            </a:pPr>
            <a:r>
              <a:rPr lang="en-US" sz="14090" spc="-1239" dirty="0">
                <a:solidFill>
                  <a:srgbClr val="E78200"/>
                </a:solidFill>
                <a:latin typeface="Poppins"/>
              </a:rPr>
              <a:t>Things</a:t>
            </a:r>
          </a:p>
        </p:txBody>
      </p:sp>
      <p:sp>
        <p:nvSpPr>
          <p:cNvPr id="4" name="Freeform 4"/>
          <p:cNvSpPr/>
          <p:nvPr/>
        </p:nvSpPr>
        <p:spPr>
          <a:xfrm>
            <a:off x="17127317" y="823382"/>
            <a:ext cx="337517" cy="337940"/>
          </a:xfrm>
          <a:custGeom>
            <a:avLst/>
            <a:gdLst/>
            <a:ahLst/>
            <a:cxnLst/>
            <a:rect l="l" t="t" r="r" b="b"/>
            <a:pathLst>
              <a:path w="337517" h="337940">
                <a:moveTo>
                  <a:pt x="0" y="0"/>
                </a:moveTo>
                <a:lnTo>
                  <a:pt x="337517" y="0"/>
                </a:lnTo>
                <a:lnTo>
                  <a:pt x="337517" y="337940"/>
                </a:lnTo>
                <a:lnTo>
                  <a:pt x="0" y="3379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E"/>
          </a:p>
        </p:txBody>
      </p:sp>
      <p:sp>
        <p:nvSpPr>
          <p:cNvPr id="6" name="Freeform 6"/>
          <p:cNvSpPr/>
          <p:nvPr/>
        </p:nvSpPr>
        <p:spPr>
          <a:xfrm>
            <a:off x="12731649" y="-222290"/>
            <a:ext cx="5556351" cy="5665480"/>
          </a:xfrm>
          <a:custGeom>
            <a:avLst/>
            <a:gdLst/>
            <a:ahLst/>
            <a:cxnLst/>
            <a:rect l="l" t="t" r="r" b="b"/>
            <a:pathLst>
              <a:path w="5556351" h="5665480">
                <a:moveTo>
                  <a:pt x="0" y="0"/>
                </a:moveTo>
                <a:lnTo>
                  <a:pt x="5556351" y="0"/>
                </a:lnTo>
                <a:lnTo>
                  <a:pt x="5556351" y="5665480"/>
                </a:lnTo>
                <a:lnTo>
                  <a:pt x="0" y="56654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2000"/>
            </a:blip>
            <a:stretch>
              <a:fillRect l="-51345" r="-12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7" name="AutoShape 7"/>
          <p:cNvSpPr/>
          <p:nvPr/>
        </p:nvSpPr>
        <p:spPr>
          <a:xfrm>
            <a:off x="17474359" y="3085950"/>
            <a:ext cx="4762" cy="2567662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BE"/>
          </a:p>
        </p:txBody>
      </p:sp>
      <p:sp>
        <p:nvSpPr>
          <p:cNvPr id="8" name="TextBox 8"/>
          <p:cNvSpPr txBox="1"/>
          <p:nvPr/>
        </p:nvSpPr>
        <p:spPr>
          <a:xfrm rot="-5400000">
            <a:off x="15404381" y="7740772"/>
            <a:ext cx="407328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spc="110" dirty="0">
                <a:solidFill>
                  <a:srgbClr val="E78200"/>
                </a:solidFill>
                <a:latin typeface="TT Firs Neue"/>
              </a:rPr>
              <a:t>WOUTER</a:t>
            </a:r>
            <a:r>
              <a:rPr lang="en-US" sz="2000" spc="110" dirty="0">
                <a:solidFill>
                  <a:srgbClr val="F2F2F2"/>
                </a:solidFill>
                <a:latin typeface="TT Firs Neue"/>
              </a:rPr>
              <a:t> VAN SCHANDEVIJL</a:t>
            </a:r>
          </a:p>
        </p:txBody>
      </p:sp>
      <p:sp>
        <p:nvSpPr>
          <p:cNvPr id="9" name="Freeform 9"/>
          <p:cNvSpPr/>
          <p:nvPr/>
        </p:nvSpPr>
        <p:spPr>
          <a:xfrm>
            <a:off x="4081364" y="8313506"/>
            <a:ext cx="148195" cy="261136"/>
          </a:xfrm>
          <a:custGeom>
            <a:avLst/>
            <a:gdLst/>
            <a:ahLst/>
            <a:cxnLst/>
            <a:rect l="l" t="t" r="r" b="b"/>
            <a:pathLst>
              <a:path w="148195" h="261136">
                <a:moveTo>
                  <a:pt x="0" y="0"/>
                </a:moveTo>
                <a:lnTo>
                  <a:pt x="148194" y="0"/>
                </a:lnTo>
                <a:lnTo>
                  <a:pt x="148194" y="261136"/>
                </a:lnTo>
                <a:lnTo>
                  <a:pt x="0" y="2611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2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E"/>
          </a:p>
        </p:txBody>
      </p:sp>
      <p:sp>
        <p:nvSpPr>
          <p:cNvPr id="11" name="Freeform 11"/>
          <p:cNvSpPr/>
          <p:nvPr/>
        </p:nvSpPr>
        <p:spPr>
          <a:xfrm>
            <a:off x="0" y="4369781"/>
            <a:ext cx="5747573" cy="6040749"/>
          </a:xfrm>
          <a:custGeom>
            <a:avLst/>
            <a:gdLst/>
            <a:ahLst/>
            <a:cxnLst/>
            <a:rect l="l" t="t" r="r" b="b"/>
            <a:pathLst>
              <a:path w="5747573" h="6040749">
                <a:moveTo>
                  <a:pt x="0" y="0"/>
                </a:moveTo>
                <a:lnTo>
                  <a:pt x="5747573" y="0"/>
                </a:lnTo>
                <a:lnTo>
                  <a:pt x="5747573" y="6040749"/>
                </a:lnTo>
                <a:lnTo>
                  <a:pt x="0" y="60407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2000"/>
            </a:blip>
            <a:stretch>
              <a:fillRect l="-21631" t="-4855" r="-2530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12" name="Freeform 12"/>
          <p:cNvSpPr/>
          <p:nvPr/>
        </p:nvSpPr>
        <p:spPr>
          <a:xfrm>
            <a:off x="5577963" y="0"/>
            <a:ext cx="7153686" cy="5443190"/>
          </a:xfrm>
          <a:custGeom>
            <a:avLst/>
            <a:gdLst/>
            <a:ahLst/>
            <a:cxnLst/>
            <a:rect l="l" t="t" r="r" b="b"/>
            <a:pathLst>
              <a:path w="7153686" h="5443190">
                <a:moveTo>
                  <a:pt x="0" y="0"/>
                </a:moveTo>
                <a:lnTo>
                  <a:pt x="7153686" y="0"/>
                </a:lnTo>
                <a:lnTo>
                  <a:pt x="7153686" y="5443190"/>
                </a:lnTo>
                <a:lnTo>
                  <a:pt x="0" y="54431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2000"/>
            </a:blip>
            <a:stretch>
              <a:fillRect l="-1759" t="-151" b="-15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13" name="Freeform 13"/>
          <p:cNvSpPr/>
          <p:nvPr/>
        </p:nvSpPr>
        <p:spPr>
          <a:xfrm>
            <a:off x="5747573" y="5443190"/>
            <a:ext cx="6279932" cy="4843810"/>
          </a:xfrm>
          <a:custGeom>
            <a:avLst/>
            <a:gdLst/>
            <a:ahLst/>
            <a:cxnLst/>
            <a:rect l="l" t="t" r="r" b="b"/>
            <a:pathLst>
              <a:path w="6279932" h="4843810">
                <a:moveTo>
                  <a:pt x="0" y="0"/>
                </a:moveTo>
                <a:lnTo>
                  <a:pt x="6279932" y="0"/>
                </a:lnTo>
                <a:lnTo>
                  <a:pt x="6279932" y="4843810"/>
                </a:lnTo>
                <a:lnTo>
                  <a:pt x="0" y="48438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12000"/>
            </a:blip>
            <a:stretch>
              <a:fillRect l="-45170" t="-2253" r="-1109" b="-273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14" name="Freeform 14"/>
          <p:cNvSpPr/>
          <p:nvPr/>
        </p:nvSpPr>
        <p:spPr>
          <a:xfrm>
            <a:off x="15126061" y="9664049"/>
            <a:ext cx="2133239" cy="575974"/>
          </a:xfrm>
          <a:custGeom>
            <a:avLst/>
            <a:gdLst/>
            <a:ahLst/>
            <a:cxnLst/>
            <a:rect l="l" t="t" r="r" b="b"/>
            <a:pathLst>
              <a:path w="2133239" h="575974">
                <a:moveTo>
                  <a:pt x="0" y="0"/>
                </a:moveTo>
                <a:lnTo>
                  <a:pt x="2133239" y="0"/>
                </a:lnTo>
                <a:lnTo>
                  <a:pt x="2133239" y="575975"/>
                </a:lnTo>
                <a:lnTo>
                  <a:pt x="0" y="575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B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23CAB6-9C51-3EB9-E215-523DF7C81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499DD92-78E7-3F9F-AA7D-CB3CDDC45A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18362AB-61B8-2C13-8E60-4C11834B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51EE80E-AD00-9591-F734-FF2BCAAF7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D1610D8A-BFB9-B25F-E04D-7FC58CCE0F7A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9C8D3FA-59FB-2394-52BF-184C4C35F0C7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05F4B995-5081-1830-6B1D-B3B38DA9EE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CA7D742-E66B-6E5F-FBB7-59E243E2547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CC33A712-CF48-ECE1-8FFC-038B96FFD945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Add-ons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1" name="Afbeelding 10" descr="Afbeelding met symbool, Graphics, cirkel, Lettertype&#10;&#10;Door AI gegenereerde inhoud is mogelijk onjuist.">
            <a:extLst>
              <a:ext uri="{FF2B5EF4-FFF2-40B4-BE49-F238E27FC236}">
                <a16:creationId xmlns:a16="http://schemas.microsoft.com/office/drawing/2014/main" id="{BFA26639-EE90-E53E-43AE-382B8D317A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2279" y="111032"/>
            <a:ext cx="4266819" cy="4266819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9160CF66-F5F5-CED7-3A4F-44A191D0B424}"/>
              </a:ext>
            </a:extLst>
          </p:cNvPr>
          <p:cNvSpPr txBox="1"/>
          <p:nvPr/>
        </p:nvSpPr>
        <p:spPr>
          <a:xfrm>
            <a:off x="482298" y="2575134"/>
            <a:ext cx="1338610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Service running alongside home assistant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55686D6C-2D48-99B4-6CE9-CAF5F8AE52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997" y="5588209"/>
            <a:ext cx="15642233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D16419-471E-E3B0-340D-D55A46AF6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673641E-CE5C-D81D-A17E-A16CE1080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E428CF3-C4C1-A862-EABC-C16BBFD9B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19F1E3F-27FE-4FBF-722E-12A359345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9DE71720-D25E-BEB5-B40B-86FD5CB4A769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05882B1-3615-648E-310D-F462FFFA07A5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BF20D23D-80A8-7E49-9B7E-57DA71CF73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4F4857E-B14B-9818-D587-DC925BCE93D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21C689ED-7BCC-EA7F-355F-FA2D7F59E65D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ESPHome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1" name="Afbeelding 10" descr="Afbeelding met symbool, Graphics, cirkel, Lettertype&#10;&#10;Door AI gegenereerde inhoud is mogelijk onjuist.">
            <a:extLst>
              <a:ext uri="{FF2B5EF4-FFF2-40B4-BE49-F238E27FC236}">
                <a16:creationId xmlns:a16="http://schemas.microsoft.com/office/drawing/2014/main" id="{6B1FCADF-0B2F-8839-91B2-0D1D50AF96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2279" y="111032"/>
            <a:ext cx="4266819" cy="4266819"/>
          </a:xfrm>
          <a:prstGeom prst="rect">
            <a:avLst/>
          </a:prstGeom>
        </p:spPr>
      </p:pic>
      <p:pic>
        <p:nvPicPr>
          <p:cNvPr id="1026" name="Picture 2" descr="ESPHome — ESPHome">
            <a:extLst>
              <a:ext uri="{FF2B5EF4-FFF2-40B4-BE49-F238E27FC236}">
                <a16:creationId xmlns:a16="http://schemas.microsoft.com/office/drawing/2014/main" id="{6577EC3B-13CC-8B44-8EF0-E06E04037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4232" y="57729"/>
            <a:ext cx="4373424" cy="4373424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D4A37D1-D1C2-350B-0CF8-DBD470AE1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53" y="4742941"/>
            <a:ext cx="14782800" cy="500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737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9144000" y="2737788"/>
            <a:ext cx="912792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Home assistant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Intro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Integrations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Automation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Dashboards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Add-ons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ESPHome</a:t>
            </a:r>
            <a:endParaRPr lang="en-US" sz="4400" dirty="0">
              <a:solidFill>
                <a:schemeClr val="bg1"/>
              </a:solidFill>
            </a:endParaRPr>
          </a:p>
          <a:p>
            <a:pPr lvl="1"/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ACF6A9-B367-5451-6076-6BEDE56DE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3A9A043-48D6-3DDB-F0CD-9A03F17EF8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1225322-10D1-823A-7E8E-5B94E2AC4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FD33E43-8E96-1AD5-CC61-4B3A7869A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F95A09D9-6EF6-73E0-C4AB-CD6981E71582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3D6D8CA-38D9-68D1-DCA1-7EC31385D5C5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E2A62DAE-C8E3-CC5F-6AA9-69B118E49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D8AFEE9-E842-CDC2-FD87-BF4BCA1FBF1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088F2C92-620E-F266-ECAD-4D3795197653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Home assistant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1" name="Afbeelding 10" descr="Afbeelding met symbool, Graphics, cirkel, Lettertype&#10;&#10;Door AI gegenereerde inhoud is mogelijk onjuist.">
            <a:extLst>
              <a:ext uri="{FF2B5EF4-FFF2-40B4-BE49-F238E27FC236}">
                <a16:creationId xmlns:a16="http://schemas.microsoft.com/office/drawing/2014/main" id="{DE07EF55-83DB-2CF3-2DCF-6D6F245188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2279" y="111032"/>
            <a:ext cx="4266819" cy="42668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3BFCB5-2715-AC07-4B3E-649B1AF9F9FB}"/>
              </a:ext>
            </a:extLst>
          </p:cNvPr>
          <p:cNvSpPr txBox="1"/>
          <p:nvPr/>
        </p:nvSpPr>
        <p:spPr>
          <a:xfrm>
            <a:off x="482298" y="2575134"/>
            <a:ext cx="1338610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Open-source smart home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Hub </a:t>
            </a:r>
            <a:r>
              <a:rPr lang="en-US" sz="4400" dirty="0" err="1">
                <a:solidFill>
                  <a:schemeClr val="bg1"/>
                </a:solidFill>
              </a:rPr>
              <a:t>voor</a:t>
            </a:r>
            <a:r>
              <a:rPr lang="en-US" sz="4400" dirty="0">
                <a:solidFill>
                  <a:schemeClr val="bg1"/>
                </a:solidFill>
              </a:rPr>
              <a:t> alle smart devices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Onafhankelijk</a:t>
            </a:r>
            <a:r>
              <a:rPr lang="en-US" sz="4400" dirty="0">
                <a:solidFill>
                  <a:schemeClr val="bg1"/>
                </a:solidFill>
              </a:rPr>
              <a:t> van </a:t>
            </a:r>
            <a:r>
              <a:rPr lang="en-US" sz="4400" dirty="0" err="1">
                <a:solidFill>
                  <a:schemeClr val="bg1"/>
                </a:solidFill>
              </a:rPr>
              <a:t>specifieke</a:t>
            </a:r>
            <a:r>
              <a:rPr lang="en-US" sz="4400" dirty="0">
                <a:solidFill>
                  <a:schemeClr val="bg1"/>
                </a:solidFill>
              </a:rPr>
              <a:t> IoT </a:t>
            </a:r>
            <a:r>
              <a:rPr lang="en-US" sz="4400" dirty="0" err="1">
                <a:solidFill>
                  <a:schemeClr val="bg1"/>
                </a:solidFill>
              </a:rPr>
              <a:t>ecosystemen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Local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Geen coding skills </a:t>
            </a:r>
            <a:r>
              <a:rPr lang="en-US" sz="4400" dirty="0" err="1">
                <a:solidFill>
                  <a:schemeClr val="bg1"/>
                </a:solidFill>
              </a:rPr>
              <a:t>vereist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4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E07AD8-8025-0C1C-0770-506D42D46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36EC0FF-08B0-63CE-4B88-1BD176DF76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2DB3035-5D58-05DF-3C13-9D2364A59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D00F91A-9229-BB80-F169-87C67AB23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8D942AF7-194B-17ED-B6A8-4C1EE19987F2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C17890D-830F-D0D3-C9F6-92288C711156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5D9B72E1-19DF-565D-544B-D3ABBDBF93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542E110-4B2B-F791-8C3C-7EE23597AA3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1DE8D0-DB8C-6629-32F8-AD31F131AD9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Home assistant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1" name="Afbeelding 10" descr="Afbeelding met symbool, Graphics, cirkel, Lettertype&#10;&#10;Door AI gegenereerde inhoud is mogelijk onjuist.">
            <a:extLst>
              <a:ext uri="{FF2B5EF4-FFF2-40B4-BE49-F238E27FC236}">
                <a16:creationId xmlns:a16="http://schemas.microsoft.com/office/drawing/2014/main" id="{F823E862-9A1F-EE37-4AC4-63B682FCC3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2279" y="111032"/>
            <a:ext cx="4266819" cy="426681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7216553-4F4B-AF94-268B-5FC45DBC8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18" y="3209060"/>
            <a:ext cx="3662647" cy="36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9EB388A-50A5-164B-C5DB-411C8DD25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037" y="6206176"/>
            <a:ext cx="3662648" cy="366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6AE8496-B802-BA21-B446-7F27DF1DC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38" y="3209060"/>
            <a:ext cx="3675474" cy="367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E715C2F-8D46-C408-0D1F-A19A24D31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826" y="6444602"/>
            <a:ext cx="3675474" cy="367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877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8BD0CC-E64B-8ADB-F2A4-E07B9AFF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F930F68-F87B-3267-0103-0201B8DF92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3DBB942-993A-5E37-7B64-AFDC06CFD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701EAD0-8C90-1762-5C51-9C855DDE2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273887DE-A51B-D5CC-574F-0815C1260CDA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7E248D3-524A-C45C-AF55-15A8BA43A9ED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20740A12-5C97-1E84-4253-052BB9BFF7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63C4B10-D671-B5A8-3F19-E7E7A262B02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393E96E-82E0-DF8D-A651-D5B09B558396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Integration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1" name="Afbeelding 10" descr="Afbeelding met symbool, Graphics, cirkel, Lettertype&#10;&#10;Door AI gegenereerde inhoud is mogelijk onjuist.">
            <a:extLst>
              <a:ext uri="{FF2B5EF4-FFF2-40B4-BE49-F238E27FC236}">
                <a16:creationId xmlns:a16="http://schemas.microsoft.com/office/drawing/2014/main" id="{DA0D39DC-660C-99F3-5860-FD945C4661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2279" y="111032"/>
            <a:ext cx="4266819" cy="4266819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EBDF4586-ADA0-C308-0B4D-F1B3B52A8C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297" y="4003725"/>
            <a:ext cx="12229205" cy="5983613"/>
          </a:xfrm>
          <a:prstGeom prst="rect">
            <a:avLst/>
          </a:prstGeom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1AB2DE3C-D36E-214B-0A50-A3AFCCECD1E9}"/>
              </a:ext>
            </a:extLst>
          </p:cNvPr>
          <p:cNvSpPr txBox="1"/>
          <p:nvPr/>
        </p:nvSpPr>
        <p:spPr>
          <a:xfrm>
            <a:off x="482298" y="2575134"/>
            <a:ext cx="1338610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3071 Integrations 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98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71B20E-42D0-42CE-4902-75E38C629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1F40D5-1EDB-F061-92F7-24ADFEF36F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67F1CC0-B1FD-5734-292B-70E583CD4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44AA960-A5AA-EECA-98D5-FE37AB4C3D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0EB52A5C-BCB2-699F-2AB6-3A4B1C25A4C9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E10A255-E786-1F31-504B-B6BC29A388A8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863F8CC1-B0DA-01AA-8C5A-2C2544E74C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010DEA8-F235-5976-B2D1-2057B6F6FAE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81868786-45F1-EBF5-D8BF-665BF1CB2D03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Integration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1" name="Afbeelding 10" descr="Afbeelding met symbool, Graphics, cirkel, Lettertype&#10;&#10;Door AI gegenereerde inhoud is mogelijk onjuist.">
            <a:extLst>
              <a:ext uri="{FF2B5EF4-FFF2-40B4-BE49-F238E27FC236}">
                <a16:creationId xmlns:a16="http://schemas.microsoft.com/office/drawing/2014/main" id="{D2B8F170-9678-D89A-F4B7-CBFA53D80D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2279" y="111032"/>
            <a:ext cx="4266819" cy="4266819"/>
          </a:xfrm>
          <a:prstGeom prst="rect">
            <a:avLst/>
          </a:prstGeom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F0C000D2-BADC-BE8E-78ED-781951D6D742}"/>
              </a:ext>
            </a:extLst>
          </p:cNvPr>
          <p:cNvSpPr txBox="1"/>
          <p:nvPr/>
        </p:nvSpPr>
        <p:spPr>
          <a:xfrm>
            <a:off x="482298" y="2575134"/>
            <a:ext cx="13386102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</a:rPr>
              <a:t>Home Assistant Community Store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4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Custom integrations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Platforms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Themes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Custom dashboard cards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CBDF7D4B-3C08-9C6F-06C8-44A91758B25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3527"/>
          <a:stretch/>
        </p:blipFill>
        <p:spPr>
          <a:xfrm>
            <a:off x="13434765" y="221337"/>
            <a:ext cx="4432836" cy="4046208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50419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DAB86E-B79B-5E5D-4A90-671C85514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D131155-CF53-D9F5-CD8F-13FC5C3F9D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CA7D0C9-C45E-8417-EB74-C7937D418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8CBD8F7-9B9F-D41C-B72A-A6FC6DD2F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87015986-596E-6A39-AF30-1684E0CA5C7E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EF64895-AFFD-6BF4-68B5-83DEFC9F533C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68903FF1-5D15-5921-A079-88E4866A57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DE82116-1B4F-4AE5-E979-DBBABA58C67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397A4ECF-73AF-115C-FF78-9AEF8DF39A4D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Automation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1" name="Afbeelding 10" descr="Afbeelding met symbool, Graphics, cirkel, Lettertype&#10;&#10;Door AI gegenereerde inhoud is mogelijk onjuist.">
            <a:extLst>
              <a:ext uri="{FF2B5EF4-FFF2-40B4-BE49-F238E27FC236}">
                <a16:creationId xmlns:a16="http://schemas.microsoft.com/office/drawing/2014/main" id="{8FB359E4-5933-7375-D2A9-536C5616D9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2279" y="111032"/>
            <a:ext cx="4266819" cy="4266819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E3594584-5E71-B321-3F52-43C0F220E029}"/>
              </a:ext>
            </a:extLst>
          </p:cNvPr>
          <p:cNvSpPr txBox="1"/>
          <p:nvPr/>
        </p:nvSpPr>
        <p:spPr>
          <a:xfrm>
            <a:off x="482298" y="2575134"/>
            <a:ext cx="133861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Automations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Scrips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Scenes</a:t>
            </a:r>
          </a:p>
        </p:txBody>
      </p:sp>
    </p:spTree>
    <p:extLst>
      <p:ext uri="{BB962C8B-B14F-4D97-AF65-F5344CB8AC3E}">
        <p14:creationId xmlns:p14="http://schemas.microsoft.com/office/powerpoint/2010/main" val="271452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3F22D2-DE4A-2469-462D-BC3BEC7CE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3F0B95-EB7F-2400-DF02-9A4309F961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3717038-7BFB-B7B1-4FE4-DB87659C2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53B10DB-02FB-A52E-DA33-EFEA7B19E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1BD4042B-FCC7-A4B0-A8F9-0A0D860A1327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0F057E0-9F3A-AC2D-CA2E-F2EE8794BC05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388B0B6A-3522-703C-3F13-1C73358D6D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C72AA23-7A2C-7B77-AD73-467496FCE87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D7B989A-FF91-FF3E-EC67-6C3D962F66A0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Dashboards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1" name="Afbeelding 10" descr="Afbeelding met symbool, Graphics, cirkel, Lettertype&#10;&#10;Door AI gegenereerde inhoud is mogelijk onjuist.">
            <a:extLst>
              <a:ext uri="{FF2B5EF4-FFF2-40B4-BE49-F238E27FC236}">
                <a16:creationId xmlns:a16="http://schemas.microsoft.com/office/drawing/2014/main" id="{5C478812-5AC1-84B0-FD5D-7FB352961A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2279" y="111032"/>
            <a:ext cx="4266819" cy="426681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876CBDE2-C8AE-E92C-0A25-BA3184FAC1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8097" y="3649800"/>
            <a:ext cx="11360721" cy="6387815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253571F8-2ACF-4836-BC31-FBEAA8CE655A}"/>
              </a:ext>
            </a:extLst>
          </p:cNvPr>
          <p:cNvSpPr txBox="1"/>
          <p:nvPr/>
        </p:nvSpPr>
        <p:spPr>
          <a:xfrm>
            <a:off x="482298" y="2575134"/>
            <a:ext cx="1338610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Default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33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673FDB-61D5-C542-F9F7-2BD037ECB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7355B2A-AE6F-1E8F-BBF6-C8E6A8FB21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AD80E13-BE15-4E4B-1198-71D0F1031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0F45466-7C4F-5FE7-4C91-65C9B5DA7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4B9D1667-1A61-4550-0270-36D9A9DB58DA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3FDE281-C5D2-8AE5-5905-84ACE6D9B371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318398F6-57B5-2255-F20F-C1F4118D81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B4D5B07-5C73-F247-6F25-B5B5421340F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DCFA4166-2852-5B29-C0C0-A66D0A87451F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Dashboards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1" name="Afbeelding 10" descr="Afbeelding met symbool, Graphics, cirkel, Lettertype&#10;&#10;Door AI gegenereerde inhoud is mogelijk onjuist.">
            <a:extLst>
              <a:ext uri="{FF2B5EF4-FFF2-40B4-BE49-F238E27FC236}">
                <a16:creationId xmlns:a16="http://schemas.microsoft.com/office/drawing/2014/main" id="{08C4A7BE-223A-0CF5-10CD-7305068CAB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2279" y="111032"/>
            <a:ext cx="4266819" cy="426681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9E961EFC-2164-2097-4CC6-B8AB3C2A50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8098" y="3649800"/>
            <a:ext cx="11152446" cy="6387815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D6ECD42E-C5C8-90EA-5BBB-F4F6F6A0E12F}"/>
              </a:ext>
            </a:extLst>
          </p:cNvPr>
          <p:cNvSpPr txBox="1"/>
          <p:nvPr/>
        </p:nvSpPr>
        <p:spPr>
          <a:xfrm>
            <a:off x="482298" y="2575134"/>
            <a:ext cx="1338610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Custom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717168BD-0796-FF06-96D1-17D495080D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8097" y="3649800"/>
            <a:ext cx="11360721" cy="638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7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</TotalTime>
  <Words>73</Words>
  <Application>Microsoft Office PowerPoint</Application>
  <PresentationFormat>Aangepast</PresentationFormat>
  <Paragraphs>54</Paragraphs>
  <Slides>12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8" baseType="lpstr">
      <vt:lpstr>Open Sans Bold</vt:lpstr>
      <vt:lpstr>Calibri</vt:lpstr>
      <vt:lpstr>Poppins</vt:lpstr>
      <vt:lpstr>TT Firs Neue</vt:lpstr>
      <vt:lpstr>Arial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dc:creator>Bert</dc:creator>
  <cp:lastModifiedBy>Bert Vervaele</cp:lastModifiedBy>
  <cp:revision>28</cp:revision>
  <dcterms:created xsi:type="dcterms:W3CDTF">2006-08-16T00:00:00Z</dcterms:created>
  <dcterms:modified xsi:type="dcterms:W3CDTF">2025-03-06T13:56:52Z</dcterms:modified>
  <dc:identifier>DAE4nIrG1s0</dc:identifier>
</cp:coreProperties>
</file>